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992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71736" y="1857364"/>
            <a:ext cx="3429024" cy="29289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119-30М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3286124"/>
            <a:ext cx="428628" cy="4286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Х3</a:t>
            </a:r>
            <a:endParaRPr lang="en-US" sz="8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USB</a:t>
            </a:r>
            <a:endParaRPr lang="ru-RU" sz="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500306"/>
            <a:ext cx="928694" cy="192882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ПК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3108" y="2285992"/>
            <a:ext cx="428628" cy="7143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/>
              <a:t>Х1 СОМ</a:t>
            </a:r>
            <a:endParaRPr lang="ru-RU" sz="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00760" y="2214554"/>
            <a:ext cx="571504" cy="71438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/>
              <a:t>Х</a:t>
            </a:r>
            <a:r>
              <a:rPr lang="en-US" sz="800" dirty="0" smtClean="0"/>
              <a:t>2</a:t>
            </a:r>
            <a:endParaRPr lang="ru-RU" sz="800" dirty="0" smtClean="0"/>
          </a:p>
          <a:p>
            <a:pPr algn="ctr"/>
            <a:r>
              <a:rPr lang="en-US" sz="800" dirty="0" smtClean="0"/>
              <a:t>RS-485</a:t>
            </a:r>
            <a:endParaRPr lang="ru-RU" sz="800" dirty="0"/>
          </a:p>
        </p:txBody>
      </p:sp>
      <p:cxnSp>
        <p:nvCxnSpPr>
          <p:cNvPr id="12" name="Прямая соединительная линия 11"/>
          <p:cNvCxnSpPr>
            <a:stCxn id="5" idx="1"/>
          </p:cNvCxnSpPr>
          <p:nvPr/>
        </p:nvCxnSpPr>
        <p:spPr>
          <a:xfrm rot="10800000" flipV="1">
            <a:off x="1285852" y="3500437"/>
            <a:ext cx="857256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6000760" y="3643314"/>
            <a:ext cx="500066" cy="64294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/>
              <a:t>Х5</a:t>
            </a:r>
          </a:p>
          <a:p>
            <a:pPr algn="ctr"/>
            <a:r>
              <a:rPr lang="en-US" sz="800" dirty="0" smtClean="0"/>
              <a:t>LON</a:t>
            </a:r>
            <a:endParaRPr lang="ru-RU" sz="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000760" y="3071810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Х6</a:t>
            </a:r>
          </a:p>
          <a:p>
            <a:pPr algn="ctr"/>
            <a:r>
              <a:rPr lang="en-US" sz="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USB</a:t>
            </a:r>
            <a:endParaRPr lang="ru-RU" sz="8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логи</a:t>
            </a:r>
            <a:endParaRPr lang="ru-RU" sz="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642910" y="285728"/>
          <a:ext cx="7881948" cy="11643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0487"/>
                <a:gridCol w="1970487"/>
                <a:gridCol w="1970487"/>
                <a:gridCol w="1970487"/>
              </a:tblGrid>
              <a:tr h="272963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Х1, Х2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Х5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Х3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Х6</a:t>
                      </a:r>
                      <a:endParaRPr lang="ru-RU" dirty="0"/>
                    </a:p>
                  </a:txBody>
                  <a:tcPr/>
                </a:tc>
              </a:tr>
              <a:tr h="7986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подключение устройства по интерфейсам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RS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-232,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RS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-485</a:t>
                      </a:r>
                      <a:endParaRPr lang="ru-RU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СУ или ТРК по интерфейсу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LON</a:t>
                      </a:r>
                      <a:endParaRPr lang="ru-RU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539750" algn="l"/>
                          <a:tab pos="4275138" algn="r"/>
                        </a:tabLst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к ПК при помощи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USB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-кабеля</a:t>
                      </a:r>
                      <a:endParaRPr lang="ru-RU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539750" algn="l"/>
                          <a:tab pos="4275138" algn="r"/>
                        </a:tabLs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логи (для 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USB</a:t>
                      </a: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-накопителя)</a:t>
                      </a:r>
                      <a:endParaRPr lang="ru-RU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609</TotalTime>
  <Words>47</Words>
  <PresentationFormat>Экран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Техническая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Аньянов Владимир Сергеевич</dc:creator>
  <cp:lastModifiedBy>anyanov</cp:lastModifiedBy>
  <cp:revision>59</cp:revision>
  <dcterms:created xsi:type="dcterms:W3CDTF">2020-06-03T12:18:26Z</dcterms:created>
  <dcterms:modified xsi:type="dcterms:W3CDTF">2020-09-01T13:47:26Z</dcterms:modified>
</cp:coreProperties>
</file>